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4" r:id="rId3"/>
    <p:sldId id="257" r:id="rId4"/>
    <p:sldId id="258" r:id="rId5"/>
    <p:sldId id="259" r:id="rId6"/>
    <p:sldId id="265" r:id="rId7"/>
    <p:sldId id="266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2A-FA0E-4742-85CA-13D2482EAC32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8344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2A-FA0E-4742-85CA-13D2482EAC32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3157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2A-FA0E-4742-85CA-13D2482EAC32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3418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2A-FA0E-4742-85CA-13D2482EAC32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975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2A-FA0E-4742-85CA-13D2482EAC32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7079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2A-FA0E-4742-85CA-13D2482EAC32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9285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2A-FA0E-4742-85CA-13D2482EAC32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3494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2A-FA0E-4742-85CA-13D2482EAC32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2012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2A-FA0E-4742-85CA-13D2482EAC32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066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2A-FA0E-4742-85CA-13D2482EAC32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998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2A-FA0E-4742-85CA-13D2482EAC32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0391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2A-FA0E-4742-85CA-13D2482EAC32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4097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2A-FA0E-4742-85CA-13D2482EAC32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617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2A-FA0E-4742-85CA-13D2482EAC32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1163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2A-FA0E-4742-85CA-13D2482EAC32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901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2A-FA0E-4742-85CA-13D2482EAC32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9335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8652A-FA0E-4742-85CA-13D2482EAC32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233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585DA9-F2D1-4324-8AA7-4D2B2DC1D8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Изучение </a:t>
            </a:r>
            <a:r>
              <a:rPr lang="en-US" dirty="0"/>
              <a:t>Photoshop</a:t>
            </a:r>
            <a:br>
              <a:rPr lang="ru-RU" dirty="0"/>
            </a:br>
            <a:r>
              <a:rPr lang="ru-RU" dirty="0"/>
              <a:t>через мемы</a:t>
            </a:r>
            <a:r>
              <a:rPr lang="en-US" dirty="0"/>
              <a:t> </a:t>
            </a:r>
            <a:r>
              <a:rPr lang="ru-RU" dirty="0"/>
              <a:t>с учеником из </a:t>
            </a:r>
            <a:r>
              <a:rPr lang="en-US" dirty="0" err="1"/>
              <a:t>KIBERone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C5C3A70-0502-4DDA-B223-99BBA4345A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Сделано Владиславом</a:t>
            </a:r>
          </a:p>
        </p:txBody>
      </p:sp>
    </p:spTree>
    <p:extLst>
      <p:ext uri="{BB962C8B-B14F-4D97-AF65-F5344CB8AC3E}">
        <p14:creationId xmlns:p14="http://schemas.microsoft.com/office/powerpoint/2010/main" val="4070309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FEC828-0465-497B-80BB-67ED82A5A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21" y="462626"/>
            <a:ext cx="8596668" cy="1320800"/>
          </a:xfrm>
        </p:spPr>
        <p:txBody>
          <a:bodyPr/>
          <a:lstStyle/>
          <a:p>
            <a:r>
              <a:rPr lang="ru-RU" dirty="0"/>
              <a:t>Группа с мемами в телеграмм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58C4A5-33E6-498F-88AD-C1841DE74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621" y="2036302"/>
            <a:ext cx="8596668" cy="3880773"/>
          </a:xfrm>
        </p:spPr>
        <p:txBody>
          <a:bodyPr/>
          <a:lstStyle/>
          <a:p>
            <a:r>
              <a:rPr lang="ru-RU" dirty="0"/>
              <a:t>У нас с друзьями есть группа в телеграмм и мы скидываем туда мемы которые сами делали</a:t>
            </a:r>
          </a:p>
          <a:p>
            <a:pPr marL="0" indent="0">
              <a:buNone/>
            </a:pPr>
            <a:r>
              <a:rPr lang="ru-RU" dirty="0"/>
              <a:t>             </a:t>
            </a:r>
            <a:r>
              <a:rPr lang="en-US" dirty="0"/>
              <a:t>QR </a:t>
            </a:r>
            <a:r>
              <a:rPr lang="ru-RU" dirty="0"/>
              <a:t>код:                                                        ссылка в группу:</a:t>
            </a:r>
          </a:p>
          <a:p>
            <a:pPr marL="0" indent="0">
              <a:buNone/>
            </a:pPr>
            <a:r>
              <a:rPr lang="ru-RU" dirty="0"/>
              <a:t>                                                                     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DD9D0A-9134-4C23-A7AE-AEFC1771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75" y="3298163"/>
            <a:ext cx="2521258" cy="252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58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C663A2-555A-4B2F-8DF4-521740DBE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Конец презентации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095D3D-48B3-4980-B849-AD02981C6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602355" cy="3880773"/>
          </a:xfrm>
        </p:spPr>
        <p:txBody>
          <a:bodyPr/>
          <a:lstStyle/>
          <a:p>
            <a:r>
              <a:rPr lang="ru-RU" dirty="0"/>
              <a:t>За эти 9 месяцев я много чего узнал</a:t>
            </a:r>
            <a:r>
              <a:rPr lang="en-US" dirty="0"/>
              <a:t>,</a:t>
            </a:r>
            <a:r>
              <a:rPr lang="ru-RU" dirty="0"/>
              <a:t> но больше всего понравился  </a:t>
            </a:r>
            <a:r>
              <a:rPr lang="en-US" dirty="0"/>
              <a:t>Photoshop, C++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     Надеюсь в следующем году я узнаю еще больше нового</a:t>
            </a:r>
          </a:p>
        </p:txBody>
      </p:sp>
    </p:spTree>
    <p:extLst>
      <p:ext uri="{BB962C8B-B14F-4D97-AF65-F5344CB8AC3E}">
        <p14:creationId xmlns:p14="http://schemas.microsoft.com/office/powerpoint/2010/main" val="1527516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AD4E5C-D349-4BE0-ACBA-639615CAF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 презентации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4BEE87-E2E0-4F8C-B4EA-0BA7D0510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ru-RU" dirty="0"/>
              <a:t>Что я изучил?</a:t>
            </a:r>
          </a:p>
          <a:p>
            <a:pPr>
              <a:buAutoNum type="arabicPeriod"/>
            </a:pPr>
            <a:r>
              <a:rPr lang="ru-RU" dirty="0"/>
              <a:t>Кто я такой? Сколько я учусь в </a:t>
            </a:r>
            <a:r>
              <a:rPr lang="en-US" dirty="0" err="1"/>
              <a:t>KIBERone</a:t>
            </a:r>
            <a:endParaRPr lang="en-US" dirty="0"/>
          </a:p>
          <a:p>
            <a:pPr>
              <a:buAutoNum type="arabicPeriod"/>
            </a:pPr>
            <a:r>
              <a:rPr lang="en-US" dirty="0"/>
              <a:t>O Photoshop</a:t>
            </a:r>
          </a:p>
          <a:p>
            <a:pPr>
              <a:buAutoNum type="arabicPeriod"/>
            </a:pPr>
            <a:r>
              <a:rPr lang="ru-RU" dirty="0"/>
              <a:t>Примеры использования </a:t>
            </a:r>
            <a:r>
              <a:rPr lang="en-US" dirty="0"/>
              <a:t>Photoshop</a:t>
            </a:r>
            <a:endParaRPr lang="ru-RU" dirty="0"/>
          </a:p>
          <a:p>
            <a:pPr>
              <a:buAutoNum type="arabicPeriod"/>
            </a:pPr>
            <a:r>
              <a:rPr lang="ru-RU" dirty="0"/>
              <a:t>Помощь для использования </a:t>
            </a:r>
            <a:r>
              <a:rPr lang="en-US" dirty="0"/>
              <a:t>Photoshop</a:t>
            </a:r>
            <a:endParaRPr lang="ru-RU" dirty="0"/>
          </a:p>
          <a:p>
            <a:pPr>
              <a:buAutoNum type="arabicPeriod"/>
            </a:pPr>
            <a:r>
              <a:rPr lang="ru-RU" dirty="0"/>
              <a:t>Группа с мемами в телеграмм</a:t>
            </a:r>
          </a:p>
          <a:p>
            <a:pPr>
              <a:buAutoNum type="arabicPeriod"/>
            </a:pPr>
            <a:r>
              <a:rPr lang="ru-RU" dirty="0"/>
              <a:t>Конец презентации</a:t>
            </a:r>
          </a:p>
          <a:p>
            <a:pPr>
              <a:buAutoNum type="arabicPeriod"/>
            </a:pPr>
            <a:endParaRPr lang="ru-RU" dirty="0"/>
          </a:p>
          <a:p>
            <a:pPr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0297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67EB84-30C3-49C1-8BC6-3605C814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я изучил?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A009F6-DDAE-4CCB-A098-F7E95A135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37073" cy="4351338"/>
          </a:xfrm>
        </p:spPr>
        <p:txBody>
          <a:bodyPr/>
          <a:lstStyle/>
          <a:p>
            <a:r>
              <a:rPr lang="ru-RU" dirty="0"/>
              <a:t>Я изучил код программирования </a:t>
            </a:r>
            <a:r>
              <a:rPr lang="en-US" dirty="0"/>
              <a:t>Python, C++, Photoshop, </a:t>
            </a:r>
            <a:r>
              <a:rPr lang="ru-RU" dirty="0"/>
              <a:t>рисованию черепашкой с помощью </a:t>
            </a:r>
            <a:r>
              <a:rPr lang="en-US" dirty="0"/>
              <a:t>Python</a:t>
            </a:r>
            <a:r>
              <a:rPr lang="ru-RU" dirty="0"/>
              <a:t>.</a:t>
            </a:r>
          </a:p>
          <a:p>
            <a:r>
              <a:rPr lang="ru-RU" dirty="0"/>
              <a:t>Больше всего мне запомнилось С++</a:t>
            </a:r>
            <a:r>
              <a:rPr lang="en-US" dirty="0"/>
              <a:t>, Photoshop</a:t>
            </a:r>
            <a:r>
              <a:rPr lang="ru-RU" dirty="0"/>
              <a:t>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6385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2600FA-0A53-41B0-BA57-CD641A98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я такой? Сколько я учусь в </a:t>
            </a:r>
            <a:r>
              <a:rPr lang="en-US" dirty="0" err="1"/>
              <a:t>KIBERone</a:t>
            </a:r>
            <a:r>
              <a:rPr lang="ru-RU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9A98B2-6A66-4BC3-B859-1768796D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10600" cy="4351338"/>
          </a:xfrm>
        </p:spPr>
        <p:txBody>
          <a:bodyPr/>
          <a:lstStyle/>
          <a:p>
            <a:r>
              <a:rPr lang="ru-RU" dirty="0"/>
              <a:t>Я Владислав</a:t>
            </a:r>
            <a:r>
              <a:rPr lang="en-US" dirty="0"/>
              <a:t>,</a:t>
            </a:r>
            <a:r>
              <a:rPr lang="ru-RU" dirty="0"/>
              <a:t> мне 13 лет и я учусь в 6 классе. </a:t>
            </a:r>
          </a:p>
          <a:p>
            <a:r>
              <a:rPr lang="ru-RU" dirty="0"/>
              <a:t>Я учусь в </a:t>
            </a:r>
            <a:r>
              <a:rPr lang="en-US" dirty="0" err="1"/>
              <a:t>KIBERone</a:t>
            </a:r>
            <a:r>
              <a:rPr lang="en-US" dirty="0"/>
              <a:t> </a:t>
            </a:r>
            <a:r>
              <a:rPr lang="ru-RU" dirty="0"/>
              <a:t>с октября</a:t>
            </a:r>
            <a:r>
              <a:rPr lang="en-US" dirty="0"/>
              <a:t>, </a:t>
            </a:r>
            <a:r>
              <a:rPr lang="ru-RU" dirty="0"/>
              <a:t>9 месяцев.</a:t>
            </a:r>
          </a:p>
        </p:txBody>
      </p:sp>
    </p:spTree>
    <p:extLst>
      <p:ext uri="{BB962C8B-B14F-4D97-AF65-F5344CB8AC3E}">
        <p14:creationId xmlns:p14="http://schemas.microsoft.com/office/powerpoint/2010/main" val="1522810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1F32D-D2CC-4A10-A5DA-8591472A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</a:t>
            </a:r>
            <a:r>
              <a:rPr lang="en-US" dirty="0"/>
              <a:t>Photoshop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E1B8E-8A8F-4F03-AE09-9C11FB583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791963" cy="3880773"/>
          </a:xfrm>
        </p:spPr>
        <p:txBody>
          <a:bodyPr/>
          <a:lstStyle/>
          <a:p>
            <a:r>
              <a:rPr lang="ru-RU" dirty="0"/>
              <a:t>Инструмент «Перемещение»</a:t>
            </a:r>
          </a:p>
          <a:p>
            <a:pPr marL="0" indent="0">
              <a:buNone/>
            </a:pPr>
            <a:r>
              <a:rPr lang="ru-RU" dirty="0"/>
              <a:t>     Перемещает выделенную область или слой</a:t>
            </a:r>
          </a:p>
          <a:p>
            <a:r>
              <a:rPr lang="ru-RU" dirty="0"/>
              <a:t>Инструмент «Прямоугольная область»</a:t>
            </a:r>
          </a:p>
          <a:p>
            <a:pPr marL="0" indent="0">
              <a:buNone/>
            </a:pPr>
            <a:r>
              <a:rPr lang="ru-RU" dirty="0"/>
              <a:t>     Создает выделенную область в форме прямоугольника</a:t>
            </a:r>
          </a:p>
          <a:p>
            <a:r>
              <a:rPr lang="ru-RU" dirty="0"/>
              <a:t>Инструмент «Лассо»</a:t>
            </a:r>
          </a:p>
          <a:p>
            <a:pPr marL="0" indent="0">
              <a:buNone/>
            </a:pPr>
            <a:r>
              <a:rPr lang="ru-RU" dirty="0"/>
              <a:t>     Позволяет нарисовать произвольную рамку выделения</a:t>
            </a:r>
          </a:p>
          <a:p>
            <a:pPr marL="0" indent="0">
              <a:buNone/>
            </a:pPr>
            <a:r>
              <a:rPr lang="ru-RU" dirty="0"/>
              <a:t>     Все остальные инструменты я покажу на следующих слайдах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    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54F090-F1D5-4114-AE99-E2B1E2012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866" y="2249364"/>
            <a:ext cx="276264" cy="22863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527053-9C5E-4320-AE6F-A6E8FBE5F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821" y="3053765"/>
            <a:ext cx="247685" cy="20005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CD5290-C71B-467A-AEB2-58D161020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351" y="3853290"/>
            <a:ext cx="266737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29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C429910-AFB1-4A6D-A9CC-52A8E009E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881" y="781578"/>
            <a:ext cx="8596668" cy="5190121"/>
          </a:xfrm>
        </p:spPr>
        <p:txBody>
          <a:bodyPr/>
          <a:lstStyle/>
          <a:p>
            <a:r>
              <a:rPr lang="ru-RU" dirty="0"/>
              <a:t>Инструмент «Пипетка»</a:t>
            </a:r>
          </a:p>
          <a:p>
            <a:pPr marL="0" indent="0">
              <a:buNone/>
            </a:pPr>
            <a:r>
              <a:rPr lang="ru-RU" dirty="0"/>
              <a:t>     Берёт образец цвета из изображения</a:t>
            </a:r>
          </a:p>
          <a:p>
            <a:r>
              <a:rPr lang="ru-RU" dirty="0"/>
              <a:t>Инструмент «Восстанавливающая кисть»</a:t>
            </a:r>
          </a:p>
          <a:p>
            <a:pPr marL="0" indent="0">
              <a:buNone/>
            </a:pPr>
            <a:r>
              <a:rPr lang="ru-RU" dirty="0"/>
              <a:t>      Исправление дефектов посредством рисования пикселями из другой области   изображения </a:t>
            </a:r>
          </a:p>
          <a:p>
            <a:r>
              <a:rPr lang="ru-RU" dirty="0"/>
              <a:t>Инструмент «Кисть»</a:t>
            </a:r>
          </a:p>
          <a:p>
            <a:pPr marL="0" indent="0">
              <a:buNone/>
            </a:pPr>
            <a:r>
              <a:rPr lang="ru-RU" dirty="0"/>
              <a:t>     Рисует штрихи тем цветом который выберешь</a:t>
            </a:r>
          </a:p>
          <a:p>
            <a:r>
              <a:rPr lang="ru-RU" dirty="0"/>
              <a:t>Инструмент «Штамп»</a:t>
            </a:r>
          </a:p>
          <a:p>
            <a:pPr marL="0" indent="0">
              <a:buNone/>
            </a:pPr>
            <a:r>
              <a:rPr lang="ru-RU" dirty="0"/>
              <a:t>     Рисует пикселями из другой области изображения </a:t>
            </a:r>
          </a:p>
          <a:p>
            <a:r>
              <a:rPr lang="ru-RU" dirty="0"/>
              <a:t>Инструмент «Архивная кисть» </a:t>
            </a:r>
          </a:p>
          <a:p>
            <a:pPr marL="0" indent="0">
              <a:buNone/>
            </a:pPr>
            <a:r>
              <a:rPr lang="ru-RU" dirty="0"/>
              <a:t>     Восстанавливает предыдущее состояние фрагментов изображения </a:t>
            </a:r>
          </a:p>
          <a:p>
            <a:r>
              <a:rPr lang="ru-RU" dirty="0"/>
              <a:t>Инструмент «Ластик»</a:t>
            </a:r>
          </a:p>
          <a:p>
            <a:pPr marL="0" indent="0">
              <a:buNone/>
            </a:pPr>
            <a:r>
              <a:rPr lang="ru-RU" dirty="0"/>
              <a:t>     Обычный ластик стирает текст и фото почти всё что можно 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D61A85-77D5-4905-A70C-766F0899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466" y="886301"/>
            <a:ext cx="219106" cy="1905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69537E-F27D-498E-B5C6-192B026E4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030" y="1686604"/>
            <a:ext cx="266737" cy="2000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EE2722-1A36-416B-B5BA-0FB32E22B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7781" y="2768932"/>
            <a:ext cx="247685" cy="181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9BB76B4-C9B3-46A0-8B7C-20F8337F0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5000" y="3541388"/>
            <a:ext cx="238158" cy="21910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1992828-C0D5-4EEA-A348-7B50C9B6C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573" y="4386065"/>
            <a:ext cx="257211" cy="181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38FD01-646D-4F6C-A948-381FC79040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5439" y="5199345"/>
            <a:ext cx="200053" cy="15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44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6582D78-F3CC-4676-9B2B-1F15ED551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503" y="185462"/>
            <a:ext cx="8596668" cy="6122276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Инструмент «Заливка»</a:t>
            </a:r>
          </a:p>
          <a:p>
            <a:pPr marL="0" indent="0">
              <a:buNone/>
            </a:pPr>
            <a:r>
              <a:rPr lang="ru-RU" dirty="0"/>
              <a:t>     Заполнение областей изображения любым цветом </a:t>
            </a:r>
          </a:p>
          <a:p>
            <a:r>
              <a:rPr lang="ru-RU" dirty="0"/>
              <a:t>Инструмент «Размытие»</a:t>
            </a:r>
          </a:p>
          <a:p>
            <a:pPr marL="0" indent="0">
              <a:buNone/>
            </a:pPr>
            <a:r>
              <a:rPr lang="ru-RU" dirty="0"/>
              <a:t>     Размывает области изображения</a:t>
            </a:r>
          </a:p>
          <a:p>
            <a:r>
              <a:rPr lang="ru-RU" dirty="0"/>
              <a:t>Инструмент «</a:t>
            </a:r>
            <a:r>
              <a:rPr lang="ru-RU" dirty="0" err="1"/>
              <a:t>Затемнитель</a:t>
            </a:r>
            <a:r>
              <a:rPr lang="ru-RU" dirty="0"/>
              <a:t>»</a:t>
            </a:r>
          </a:p>
          <a:p>
            <a:pPr marL="0" indent="0">
              <a:buNone/>
            </a:pPr>
            <a:r>
              <a:rPr lang="ru-RU" dirty="0"/>
              <a:t>     Изобразительное </a:t>
            </a:r>
            <a:r>
              <a:rPr lang="en-US" dirty="0"/>
              <a:t> </a:t>
            </a:r>
            <a:r>
              <a:rPr lang="ru-RU" dirty="0"/>
              <a:t>затемнение областей изображения</a:t>
            </a:r>
          </a:p>
          <a:p>
            <a:r>
              <a:rPr lang="ru-RU" dirty="0"/>
              <a:t>Инструмент «Перо»</a:t>
            </a:r>
          </a:p>
          <a:p>
            <a:pPr marL="0" indent="0">
              <a:buNone/>
            </a:pPr>
            <a:r>
              <a:rPr lang="ru-RU" dirty="0"/>
              <a:t>     Создаёт и изменяет контуры или фигуры с опорным точками и маркерами</a:t>
            </a:r>
          </a:p>
          <a:p>
            <a:r>
              <a:rPr lang="ru-RU" dirty="0"/>
              <a:t>Инструмент «Горизонтальный текст»</a:t>
            </a:r>
          </a:p>
          <a:p>
            <a:pPr marL="0" indent="0">
              <a:buNone/>
            </a:pPr>
            <a:r>
              <a:rPr lang="ru-RU" dirty="0"/>
              <a:t>     Добавляет горизонтальный текст </a:t>
            </a:r>
          </a:p>
          <a:p>
            <a:r>
              <a:rPr lang="ru-RU" dirty="0"/>
              <a:t>Инструмент «Выделение контура»</a:t>
            </a:r>
          </a:p>
          <a:p>
            <a:pPr marL="0" indent="0">
              <a:buNone/>
            </a:pPr>
            <a:r>
              <a:rPr lang="ru-RU" dirty="0"/>
              <a:t>     Выделяет весь контур</a:t>
            </a:r>
          </a:p>
          <a:p>
            <a:r>
              <a:rPr lang="ru-RU" dirty="0"/>
              <a:t>Инструмент «Прямоугольник»</a:t>
            </a:r>
          </a:p>
          <a:p>
            <a:pPr marL="0" indent="0">
              <a:buNone/>
            </a:pPr>
            <a:r>
              <a:rPr lang="ru-RU" dirty="0"/>
              <a:t>     Рисует прямоугольники</a:t>
            </a:r>
          </a:p>
          <a:p>
            <a:r>
              <a:rPr lang="ru-RU" dirty="0"/>
              <a:t>Инструмент «Рука»</a:t>
            </a:r>
          </a:p>
          <a:p>
            <a:pPr marL="0" indent="0">
              <a:buNone/>
            </a:pPr>
            <a:r>
              <a:rPr lang="ru-RU" dirty="0"/>
              <a:t>     Выполняет панорамирование по разным фрагментам изображения</a:t>
            </a:r>
          </a:p>
          <a:p>
            <a:r>
              <a:rPr lang="ru-RU" dirty="0"/>
              <a:t>Инструмент «Масштаб»</a:t>
            </a:r>
          </a:p>
          <a:p>
            <a:pPr marL="0" indent="0">
              <a:buNone/>
            </a:pPr>
            <a:r>
              <a:rPr lang="ru-RU" dirty="0"/>
              <a:t>     Увеличение или уменьшение масштаба изображения</a:t>
            </a:r>
          </a:p>
          <a:p>
            <a:r>
              <a:rPr lang="ru-RU" dirty="0"/>
              <a:t>Это все инструменты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AE8D63-C91E-4F76-9DCB-35E343AF2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18" y="217933"/>
            <a:ext cx="304843" cy="2000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B42E52-841B-4688-BAAA-EC86F8CA8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463" y="850563"/>
            <a:ext cx="257211" cy="20005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6AF481-87D9-417D-A18F-7B7A92E3C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674" y="1458506"/>
            <a:ext cx="266737" cy="25721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5D928F7-9EFB-4BF3-A975-D1270C969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836" y="2083697"/>
            <a:ext cx="295316" cy="181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F7BE0D-75C2-418F-BE07-5F95721F9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319" y="2696286"/>
            <a:ext cx="266737" cy="20005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3EE71BC-00C0-48B6-8BE1-10A89B6FB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0696" y="3314684"/>
            <a:ext cx="247685" cy="22863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C34CDE0-2DE8-4BB5-BDE1-A866E1F0CA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8209" y="3965857"/>
            <a:ext cx="266737" cy="21910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144E634-9413-44B0-A2F1-D94ACBD0FD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4888" y="4575312"/>
            <a:ext cx="276264" cy="22863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6445C7E-594F-4953-8470-29E933525F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1152" y="5216596"/>
            <a:ext cx="276264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07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98784C-50A7-4192-B02D-95885621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использования </a:t>
            </a:r>
            <a:r>
              <a:rPr lang="en-US" dirty="0"/>
              <a:t>Photoshop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CCA5D9D-D29E-46EE-A680-FCA3EAD4A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47225"/>
            <a:ext cx="2680892" cy="2680892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624066-7B33-4FE7-89E8-E0A113C45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222" y="1447225"/>
            <a:ext cx="2680892" cy="26808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CCC26AA-041C-4599-9B51-F5F68E621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110" y="1447225"/>
            <a:ext cx="2680892" cy="2680892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FD3EA14-F7D8-4600-9E7D-8801C0A1BA1B}"/>
              </a:ext>
            </a:extLst>
          </p:cNvPr>
          <p:cNvSpPr/>
          <p:nvPr/>
        </p:nvSpPr>
        <p:spPr>
          <a:xfrm>
            <a:off x="677334" y="4675494"/>
            <a:ext cx="859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Делал это с помощью добавления текста а так же на третьем фото я убирал фон ластиком и добавил стрелочки кистью.</a:t>
            </a:r>
          </a:p>
        </p:txBody>
      </p:sp>
    </p:spTree>
    <p:extLst>
      <p:ext uri="{BB962C8B-B14F-4D97-AF65-F5344CB8AC3E}">
        <p14:creationId xmlns:p14="http://schemas.microsoft.com/office/powerpoint/2010/main" val="142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FACA4A-B614-4913-984C-89D97B88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Помощь для использования </a:t>
            </a:r>
            <a:r>
              <a:rPr lang="en-US" dirty="0"/>
              <a:t>Photoshop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218A2F7-F09D-473A-8383-6175A8AB7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092" y="1930400"/>
            <a:ext cx="4176476" cy="234926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949EB1A-208E-4335-81DC-1F2C0A2F6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52918"/>
            <a:ext cx="4176476" cy="2206649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31D6E67-C730-4F97-9E5F-60BC55149FA0}"/>
              </a:ext>
            </a:extLst>
          </p:cNvPr>
          <p:cNvSpPr/>
          <p:nvPr/>
        </p:nvSpPr>
        <p:spPr>
          <a:xfrm>
            <a:off x="677333" y="3844496"/>
            <a:ext cx="978056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 первом фото я убрал фон ластиком</a:t>
            </a:r>
            <a:r>
              <a:rPr lang="en-US" dirty="0"/>
              <a:t>,</a:t>
            </a:r>
            <a:r>
              <a:rPr lang="ru-RU" dirty="0"/>
              <a:t> но можно убирать магнитным лассо. На втором фото я убрал фон с лазером и подвинул под глаза.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7051695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189</TotalTime>
  <Words>421</Words>
  <Application>Microsoft Office PowerPoint</Application>
  <PresentationFormat>Широкоэкранный</PresentationFormat>
  <Paragraphs>77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Аспект</vt:lpstr>
      <vt:lpstr>Изучение Photoshop через мемы с учеником из KIBERone</vt:lpstr>
      <vt:lpstr>Содержание презентации</vt:lpstr>
      <vt:lpstr>Что я изучил?</vt:lpstr>
      <vt:lpstr>Кто я такой? Сколько я учусь в KIBERone?</vt:lpstr>
      <vt:lpstr>О Photoshop</vt:lpstr>
      <vt:lpstr>Презентация PowerPoint</vt:lpstr>
      <vt:lpstr>Презентация PowerPoint</vt:lpstr>
      <vt:lpstr>Примеры использования Photoshop</vt:lpstr>
      <vt:lpstr>Помощь для использования Photoshop</vt:lpstr>
      <vt:lpstr>Группа с мемами в телеграмм </vt:lpstr>
      <vt:lpstr>Конец презентации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Изучение Photoshop  через мемы</dc:title>
  <dc:creator>KiberUser</dc:creator>
  <cp:lastModifiedBy>KiberUser</cp:lastModifiedBy>
  <cp:revision>20</cp:revision>
  <dcterms:created xsi:type="dcterms:W3CDTF">2025-05-04T05:24:40Z</dcterms:created>
  <dcterms:modified xsi:type="dcterms:W3CDTF">2025-05-11T06:42:59Z</dcterms:modified>
</cp:coreProperties>
</file>